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147470758" r:id="rId5"/>
    <p:sldId id="2147470759" r:id="rId6"/>
    <p:sldId id="2147470760" r:id="rId7"/>
    <p:sldId id="2147470761" r:id="rId8"/>
    <p:sldId id="2147470763" r:id="rId9"/>
    <p:sldId id="2147470764" r:id="rId10"/>
    <p:sldId id="2147470765" r:id="rId11"/>
    <p:sldId id="2147470767" r:id="rId12"/>
    <p:sldId id="2147470766" r:id="rId13"/>
    <p:sldId id="2147470768" r:id="rId14"/>
    <p:sldId id="2147470769" r:id="rId15"/>
    <p:sldId id="2147470770" r:id="rId16"/>
    <p:sldId id="2147470771" r:id="rId17"/>
    <p:sldId id="2147470772" r:id="rId18"/>
    <p:sldId id="2147470773" r:id="rId19"/>
    <p:sldId id="21474707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9F3"/>
    <a:srgbClr val="F0F0F0"/>
    <a:srgbClr val="F8FEFD"/>
    <a:srgbClr val="CBF9F4"/>
    <a:srgbClr val="96F2E7"/>
    <a:srgbClr val="30E5D0"/>
    <a:srgbClr val="274B47"/>
    <a:srgbClr val="2A5551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56225-ABBE-E0BD-1D0E-D36C4A2AFF77}" v="256" dt="2022-10-06T17:23:44.326"/>
    <p1510:client id="{5E321B4A-FD9D-40C2-818A-5B629D8AE212}" v="2" dt="2022-10-06T17:33:42.274"/>
    <p1510:client id="{6539F216-DB5F-CC4C-39B9-233CD8CF3657}" v="17" dt="2022-09-16T21:53:09.965"/>
    <p1510:client id="{81507C1D-5CA7-404D-B499-A453756275EA}" v="42" dt="2022-09-14T04:01:32.339"/>
    <p1510:client id="{D6EF4C2F-1FD7-4F59-A60D-35E955F51841}" v="4" dt="2022-09-16T21:49:24.733"/>
    <p1510:client id="{EC2F8A13-8DEC-4115-B329-5FD4101D6651}" v="345" dt="2022-10-07T14:52:03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Prins" userId="S::ricardoprins@studentambassadors.com::97a5f2f3-6b22-4db4-8bda-b4bc3013751f" providerId="AD" clId="Web-{EC2F8A13-8DEC-4115-B329-5FD4101D6651}"/>
    <pc:docChg chg="addSld modSld sldOrd">
      <pc:chgData name="Ricardo Prins" userId="S::ricardoprins@studentambassadors.com::97a5f2f3-6b22-4db4-8bda-b4bc3013751f" providerId="AD" clId="Web-{EC2F8A13-8DEC-4115-B329-5FD4101D6651}" dt="2022-10-07T14:52:03.954" v="255" actId="1076"/>
      <pc:docMkLst>
        <pc:docMk/>
      </pc:docMkLst>
      <pc:sldChg chg="addSp delSp modSp">
        <pc:chgData name="Ricardo Prins" userId="S::ricardoprins@studentambassadors.com::97a5f2f3-6b22-4db4-8bda-b4bc3013751f" providerId="AD" clId="Web-{EC2F8A13-8DEC-4115-B329-5FD4101D6651}" dt="2022-10-07T14:50:26.029" v="225" actId="20577"/>
        <pc:sldMkLst>
          <pc:docMk/>
          <pc:sldMk cId="207263932" sldId="2147470761"/>
        </pc:sldMkLst>
        <pc:spChg chg="add del mod">
          <ac:chgData name="Ricardo Prins" userId="S::ricardoprins@studentambassadors.com::97a5f2f3-6b22-4db4-8bda-b4bc3013751f" providerId="AD" clId="Web-{EC2F8A13-8DEC-4115-B329-5FD4101D6651}" dt="2022-10-07T14:50:23.592" v="218"/>
          <ac:spMkLst>
            <pc:docMk/>
            <pc:sldMk cId="207263932" sldId="2147470761"/>
            <ac:spMk id="3" creationId="{ED3D5F93-B210-0EF1-6553-633034BBF53F}"/>
          </ac:spMkLst>
        </pc:spChg>
        <pc:spChg chg="add del mod">
          <ac:chgData name="Ricardo Prins" userId="S::ricardoprins@studentambassadors.com::97a5f2f3-6b22-4db4-8bda-b4bc3013751f" providerId="AD" clId="Web-{EC2F8A13-8DEC-4115-B329-5FD4101D6651}" dt="2022-10-07T14:50:23.592" v="218"/>
          <ac:spMkLst>
            <pc:docMk/>
            <pc:sldMk cId="207263932" sldId="2147470761"/>
            <ac:spMk id="8" creationId="{A233E9B3-D613-AF42-A855-AEC2DBDE9A91}"/>
          </ac:spMkLst>
        </pc:spChg>
        <pc:spChg chg="add del mod">
          <ac:chgData name="Ricardo Prins" userId="S::ricardoprins@studentambassadors.com::97a5f2f3-6b22-4db4-8bda-b4bc3013751f" providerId="AD" clId="Web-{EC2F8A13-8DEC-4115-B329-5FD4101D6651}" dt="2022-10-07T14:50:21.373" v="217"/>
          <ac:spMkLst>
            <pc:docMk/>
            <pc:sldMk cId="207263932" sldId="2147470761"/>
            <ac:spMk id="9" creationId="{B299A46C-5265-E59D-61C6-7DF84520842E}"/>
          </ac:spMkLst>
        </pc:spChg>
        <pc:spChg chg="mod">
          <ac:chgData name="Ricardo Prins" userId="S::ricardoprins@studentambassadors.com::97a5f2f3-6b22-4db4-8bda-b4bc3013751f" providerId="AD" clId="Web-{EC2F8A13-8DEC-4115-B329-5FD4101D6651}" dt="2022-10-07T14:50:26.029" v="225" actId="20577"/>
          <ac:spMkLst>
            <pc:docMk/>
            <pc:sldMk cId="207263932" sldId="2147470761"/>
            <ac:spMk id="11" creationId="{C9EB6C4E-35EE-A7ED-DFEB-893FAF02B473}"/>
          </ac:spMkLst>
        </pc:spChg>
        <pc:picChg chg="add del mod">
          <ac:chgData name="Ricardo Prins" userId="S::ricardoprins@studentambassadors.com::97a5f2f3-6b22-4db4-8bda-b4bc3013751f" providerId="AD" clId="Web-{EC2F8A13-8DEC-4115-B329-5FD4101D6651}" dt="2022-10-07T14:50:14.310" v="213"/>
          <ac:picMkLst>
            <pc:docMk/>
            <pc:sldMk cId="207263932" sldId="2147470761"/>
            <ac:picMk id="10" creationId="{C0C0D1AF-8EED-4E3A-B4FE-061DCD249227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33:00.669" v="53" actId="20577"/>
        <pc:sldMkLst>
          <pc:docMk/>
          <pc:sldMk cId="937701331" sldId="2147470763"/>
        </pc:sldMkLst>
        <pc:spChg chg="del">
          <ac:chgData name="Ricardo Prins" userId="S::ricardoprins@studentambassadors.com::97a5f2f3-6b22-4db4-8bda-b4bc3013751f" providerId="AD" clId="Web-{EC2F8A13-8DEC-4115-B329-5FD4101D6651}" dt="2022-10-07T14:25:34.890" v="8"/>
          <ac:spMkLst>
            <pc:docMk/>
            <pc:sldMk cId="937701331" sldId="2147470763"/>
            <ac:spMk id="3" creationId="{ED3D5F93-B210-0EF1-6553-633034BBF53F}"/>
          </ac:spMkLst>
        </pc:spChg>
        <pc:spChg chg="add del mod">
          <ac:chgData name="Ricardo Prins" userId="S::ricardoprins@studentambassadors.com::97a5f2f3-6b22-4db4-8bda-b4bc3013751f" providerId="AD" clId="Web-{EC2F8A13-8DEC-4115-B329-5FD4101D6651}" dt="2022-10-07T14:25:52.813" v="9"/>
          <ac:spMkLst>
            <pc:docMk/>
            <pc:sldMk cId="937701331" sldId="2147470763"/>
            <ac:spMk id="8" creationId="{82117BDD-98FD-8D32-2FF4-BCEA1BC30758}"/>
          </ac:spMkLst>
        </pc:spChg>
        <pc:spChg chg="mod">
          <ac:chgData name="Ricardo Prins" userId="S::ricardoprins@studentambassadors.com::97a5f2f3-6b22-4db4-8bda-b4bc3013751f" providerId="AD" clId="Web-{EC2F8A13-8DEC-4115-B329-5FD4101D6651}" dt="2022-10-07T14:25:31.328" v="7" actId="20577"/>
          <ac:spMkLst>
            <pc:docMk/>
            <pc:sldMk cId="937701331" sldId="2147470763"/>
            <ac:spMk id="11" creationId="{C9EB6C4E-35EE-A7ED-DFEB-893FAF02B473}"/>
          </ac:spMkLst>
        </pc:spChg>
        <pc:spChg chg="add mod">
          <ac:chgData name="Ricardo Prins" userId="S::ricardoprins@studentambassadors.com::97a5f2f3-6b22-4db4-8bda-b4bc3013751f" providerId="AD" clId="Web-{EC2F8A13-8DEC-4115-B329-5FD4101D6651}" dt="2022-10-07T14:32:54.247" v="51" actId="20577"/>
          <ac:spMkLst>
            <pc:docMk/>
            <pc:sldMk cId="937701331" sldId="2147470763"/>
            <ac:spMk id="13" creationId="{CA9C9834-5CF5-5712-E2B3-CE7609624311}"/>
          </ac:spMkLst>
        </pc:spChg>
        <pc:spChg chg="add mod">
          <ac:chgData name="Ricardo Prins" userId="S::ricardoprins@studentambassadors.com::97a5f2f3-6b22-4db4-8bda-b4bc3013751f" providerId="AD" clId="Web-{EC2F8A13-8DEC-4115-B329-5FD4101D6651}" dt="2022-10-07T14:33:00.669" v="53" actId="20577"/>
          <ac:spMkLst>
            <pc:docMk/>
            <pc:sldMk cId="937701331" sldId="2147470763"/>
            <ac:spMk id="14" creationId="{BBCF5974-D358-2843-5D52-163C20984390}"/>
          </ac:spMkLst>
        </pc:spChg>
        <pc:picChg chg="add del mod">
          <ac:chgData name="Ricardo Prins" userId="S::ricardoprins@studentambassadors.com::97a5f2f3-6b22-4db4-8bda-b4bc3013751f" providerId="AD" clId="Web-{EC2F8A13-8DEC-4115-B329-5FD4101D6651}" dt="2022-10-07T14:27:35.831" v="14"/>
          <ac:picMkLst>
            <pc:docMk/>
            <pc:sldMk cId="937701331" sldId="2147470763"/>
            <ac:picMk id="9" creationId="{091D2984-4D2A-BC4F-3672-351253EF28FA}"/>
          </ac:picMkLst>
        </pc:picChg>
        <pc:picChg chg="add mod">
          <ac:chgData name="Ricardo Prins" userId="S::ricardoprins@studentambassadors.com::97a5f2f3-6b22-4db4-8bda-b4bc3013751f" providerId="AD" clId="Web-{EC2F8A13-8DEC-4115-B329-5FD4101D6651}" dt="2022-10-07T14:31:41.026" v="18" actId="1076"/>
          <ac:picMkLst>
            <pc:docMk/>
            <pc:sldMk cId="937701331" sldId="2147470763"/>
            <ac:picMk id="10" creationId="{D8625AEE-6670-D59E-E7DF-399ED7541B0E}"/>
          </ac:picMkLst>
        </pc:picChg>
        <pc:picChg chg="add mod">
          <ac:chgData name="Ricardo Prins" userId="S::ricardoprins@studentambassadors.com::97a5f2f3-6b22-4db4-8bda-b4bc3013751f" providerId="AD" clId="Web-{EC2F8A13-8DEC-4115-B329-5FD4101D6651}" dt="2022-10-07T14:31:54.730" v="21" actId="14100"/>
          <ac:picMkLst>
            <pc:docMk/>
            <pc:sldMk cId="937701331" sldId="2147470763"/>
            <ac:picMk id="12" creationId="{D1BAF807-6727-34A3-AAD0-2836E933F591}"/>
          </ac:picMkLst>
        </pc:picChg>
      </pc:sldChg>
      <pc:sldChg chg="add replId">
        <pc:chgData name="Ricardo Prins" userId="S::ricardoprins@studentambassadors.com::97a5f2f3-6b22-4db4-8bda-b4bc3013751f" providerId="AD" clId="Web-{EC2F8A13-8DEC-4115-B329-5FD4101D6651}" dt="2022-10-07T14:27:32.941" v="13"/>
        <pc:sldMkLst>
          <pc:docMk/>
          <pc:sldMk cId="1201031358" sldId="2147470764"/>
        </pc:sldMkLst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37:39.662" v="58" actId="14100"/>
        <pc:sldMkLst>
          <pc:docMk/>
          <pc:sldMk cId="2873326253" sldId="2147470765"/>
        </pc:sldMkLst>
        <pc:picChg chg="add mod">
          <ac:chgData name="Ricardo Prins" userId="S::ricardoprins@studentambassadors.com::97a5f2f3-6b22-4db4-8bda-b4bc3013751f" providerId="AD" clId="Web-{EC2F8A13-8DEC-4115-B329-5FD4101D6651}" dt="2022-10-07T14:37:39.662" v="58" actId="14100"/>
          <ac:picMkLst>
            <pc:docMk/>
            <pc:sldMk cId="2873326253" sldId="2147470765"/>
            <ac:picMk id="2" creationId="{FD4A0D4B-A5D6-1B1A-6024-56889D8E7809}"/>
          </ac:picMkLst>
        </pc:picChg>
        <pc:picChg chg="del">
          <ac:chgData name="Ricardo Prins" userId="S::ricardoprins@studentambassadors.com::97a5f2f3-6b22-4db4-8bda-b4bc3013751f" providerId="AD" clId="Web-{EC2F8A13-8DEC-4115-B329-5FD4101D6651}" dt="2022-10-07T14:37:29.771" v="55"/>
          <ac:picMkLst>
            <pc:docMk/>
            <pc:sldMk cId="2873326253" sldId="2147470765"/>
            <ac:picMk id="9" creationId="{091D2984-4D2A-BC4F-3672-351253EF28FA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38:59.227" v="66"/>
        <pc:sldMkLst>
          <pc:docMk/>
          <pc:sldMk cId="620953606" sldId="2147470766"/>
        </pc:sldMkLst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3" creationId="{4D195408-A3BD-BA4C-4D87-C2C8216C275F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8" creationId="{0F63C727-09DF-6D5F-036E-E7169D629D54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9" creationId="{3F58D9A0-393F-DEC0-93DF-BFE6E9B6BC02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0" creationId="{5BA3BE26-357C-A750-3FB1-F295467C07FF}"/>
          </ac:spMkLst>
        </pc:spChg>
        <pc:spChg chg="mod">
          <ac:chgData name="Ricardo Prins" userId="S::ricardoprins@studentambassadors.com::97a5f2f3-6b22-4db4-8bda-b4bc3013751f" providerId="AD" clId="Web-{EC2F8A13-8DEC-4115-B329-5FD4101D6651}" dt="2022-10-07T14:38:07.460" v="62" actId="20577"/>
          <ac:spMkLst>
            <pc:docMk/>
            <pc:sldMk cId="620953606" sldId="2147470766"/>
            <ac:spMk id="11" creationId="{C9EB6C4E-35EE-A7ED-DFEB-893FAF02B473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2" creationId="{46EED312-AEA2-C73D-0588-F721C8DF2DA4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3" creationId="{CF1EDBAE-66D0-D731-B7B3-756F7381EFA6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4" creationId="{3F810845-C208-3C21-477D-FB78FE6036EE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5" creationId="{DCD019E2-6599-0DD2-989E-C7FB85507F4C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6" creationId="{DF122445-41A0-574D-6C74-1A5623E8E70A}"/>
          </ac:spMkLst>
        </pc:spChg>
        <pc:spChg chg="add">
          <ac:chgData name="Ricardo Prins" userId="S::ricardoprins@studentambassadors.com::97a5f2f3-6b22-4db4-8bda-b4bc3013751f" providerId="AD" clId="Web-{EC2F8A13-8DEC-4115-B329-5FD4101D6651}" dt="2022-10-07T14:38:46.352" v="64"/>
          <ac:spMkLst>
            <pc:docMk/>
            <pc:sldMk cId="620953606" sldId="2147470766"/>
            <ac:spMk id="17" creationId="{D26EF089-0833-E3E2-205D-3FCB45241B2E}"/>
          </ac:spMkLst>
        </pc:spChg>
        <pc:picChg chg="del">
          <ac:chgData name="Ricardo Prins" userId="S::ricardoprins@studentambassadors.com::97a5f2f3-6b22-4db4-8bda-b4bc3013751f" providerId="AD" clId="Web-{EC2F8A13-8DEC-4115-B329-5FD4101D6651}" dt="2022-10-07T14:38:08.741" v="63"/>
          <ac:picMkLst>
            <pc:docMk/>
            <pc:sldMk cId="620953606" sldId="2147470766"/>
            <ac:picMk id="2" creationId="{FD4A0D4B-A5D6-1B1A-6024-56889D8E7809}"/>
          </ac:picMkLst>
        </pc:pic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18" creationId="{5284CCAF-1669-7E9A-F268-8534973D8861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19" creationId="{E2FAAFE3-31CC-5B1C-FB1B-C9954D187DBA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20" creationId="{BDE5D0D4-652B-7281-577D-178DEF26B719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21" creationId="{2851DE6A-5222-78EB-8328-EB02F80B627A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22" creationId="{C5312A3E-18F5-031D-FBF1-5E707E145440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23" creationId="{EDE1052D-F3A5-B4C8-2D30-8B1D72AE05EA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46.352" v="64"/>
          <ac:cxnSpMkLst>
            <pc:docMk/>
            <pc:sldMk cId="620953606" sldId="2147470766"/>
            <ac:cxnSpMk id="24" creationId="{308FE3B6-6762-B28F-65C1-922575EC6FFA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52.914" v="65"/>
          <ac:cxnSpMkLst>
            <pc:docMk/>
            <pc:sldMk cId="620953606" sldId="2147470766"/>
            <ac:cxnSpMk id="25" creationId="{54B30A97-9417-E5D3-8EFF-143EE00A9B0A}"/>
          </ac:cxnSpMkLst>
        </pc:cxnChg>
        <pc:cxnChg chg="add">
          <ac:chgData name="Ricardo Prins" userId="S::ricardoprins@studentambassadors.com::97a5f2f3-6b22-4db4-8bda-b4bc3013751f" providerId="AD" clId="Web-{EC2F8A13-8DEC-4115-B329-5FD4101D6651}" dt="2022-10-07T14:38:59.227" v="66"/>
          <ac:cxnSpMkLst>
            <pc:docMk/>
            <pc:sldMk cId="620953606" sldId="2147470766"/>
            <ac:cxnSpMk id="26" creationId="{7492C654-625D-97CE-A046-0971804BB307}"/>
          </ac:cxnSpMkLst>
        </pc:cxnChg>
      </pc:sldChg>
      <pc:sldChg chg="addSp delSp modSp add ord replId">
        <pc:chgData name="Ricardo Prins" userId="S::ricardoprins@studentambassadors.com::97a5f2f3-6b22-4db4-8bda-b4bc3013751f" providerId="AD" clId="Web-{EC2F8A13-8DEC-4115-B329-5FD4101D6651}" dt="2022-10-07T14:40:04.854" v="95" actId="1076"/>
        <pc:sldMkLst>
          <pc:docMk/>
          <pc:sldMk cId="4259676634" sldId="2147470767"/>
        </pc:sldMkLst>
        <pc:spChg chg="del">
          <ac:chgData name="Ricardo Prins" userId="S::ricardoprins@studentambassadors.com::97a5f2f3-6b22-4db4-8bda-b4bc3013751f" providerId="AD" clId="Web-{EC2F8A13-8DEC-4115-B329-5FD4101D6651}" dt="2022-10-07T14:39:08.681" v="84"/>
          <ac:spMkLst>
            <pc:docMk/>
            <pc:sldMk cId="4259676634" sldId="2147470767"/>
            <ac:spMk id="3" creationId="{4D195408-A3BD-BA4C-4D87-C2C8216C275F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83"/>
          <ac:spMkLst>
            <pc:docMk/>
            <pc:sldMk cId="4259676634" sldId="2147470767"/>
            <ac:spMk id="8" creationId="{0F63C727-09DF-6D5F-036E-E7169D629D54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82"/>
          <ac:spMkLst>
            <pc:docMk/>
            <pc:sldMk cId="4259676634" sldId="2147470767"/>
            <ac:spMk id="9" creationId="{3F58D9A0-393F-DEC0-93DF-BFE6E9B6BC02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9.352" v="85"/>
          <ac:spMkLst>
            <pc:docMk/>
            <pc:sldMk cId="4259676634" sldId="2147470767"/>
            <ac:spMk id="10" creationId="{5BA3BE26-357C-A750-3FB1-F295467C07FF}"/>
          </ac:spMkLst>
        </pc:spChg>
        <pc:spChg chg="mod">
          <ac:chgData name="Ricardo Prins" userId="S::ricardoprins@studentambassadors.com::97a5f2f3-6b22-4db4-8bda-b4bc3013751f" providerId="AD" clId="Web-{EC2F8A13-8DEC-4115-B329-5FD4101D6651}" dt="2022-10-07T14:39:34.447" v="91" actId="20577"/>
          <ac:spMkLst>
            <pc:docMk/>
            <pc:sldMk cId="4259676634" sldId="2147470767"/>
            <ac:spMk id="11" creationId="{C9EB6C4E-35EE-A7ED-DFEB-893FAF02B473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81"/>
          <ac:spMkLst>
            <pc:docMk/>
            <pc:sldMk cId="4259676634" sldId="2147470767"/>
            <ac:spMk id="12" creationId="{46EED312-AEA2-C73D-0588-F721C8DF2DA4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80"/>
          <ac:spMkLst>
            <pc:docMk/>
            <pc:sldMk cId="4259676634" sldId="2147470767"/>
            <ac:spMk id="13" creationId="{CF1EDBAE-66D0-D731-B7B3-756F7381EFA6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79"/>
          <ac:spMkLst>
            <pc:docMk/>
            <pc:sldMk cId="4259676634" sldId="2147470767"/>
            <ac:spMk id="14" creationId="{3F810845-C208-3C21-477D-FB78FE6036EE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78"/>
          <ac:spMkLst>
            <pc:docMk/>
            <pc:sldMk cId="4259676634" sldId="2147470767"/>
            <ac:spMk id="15" creationId="{DCD019E2-6599-0DD2-989E-C7FB85507F4C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7.915" v="77"/>
          <ac:spMkLst>
            <pc:docMk/>
            <pc:sldMk cId="4259676634" sldId="2147470767"/>
            <ac:spMk id="16" creationId="{DF122445-41A0-574D-6C74-1A5623E8E70A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39:09.852" v="86"/>
          <ac:spMkLst>
            <pc:docMk/>
            <pc:sldMk cId="4259676634" sldId="2147470767"/>
            <ac:spMk id="17" creationId="{D26EF089-0833-E3E2-205D-3FCB45241B2E}"/>
          </ac:spMkLst>
        </pc:spChg>
        <pc:picChg chg="add mod">
          <ac:chgData name="Ricardo Prins" userId="S::ricardoprins@studentambassadors.com::97a5f2f3-6b22-4db4-8bda-b4bc3013751f" providerId="AD" clId="Web-{EC2F8A13-8DEC-4115-B329-5FD4101D6651}" dt="2022-10-07T14:40:04.854" v="95" actId="1076"/>
          <ac:picMkLst>
            <pc:docMk/>
            <pc:sldMk cId="4259676634" sldId="2147470767"/>
            <ac:picMk id="2" creationId="{1804F036-FA0E-5115-DA49-E7691B87CC04}"/>
          </ac:picMkLst>
        </pc:picChg>
        <pc:cxnChg chg="del mod">
          <ac:chgData name="Ricardo Prins" userId="S::ricardoprins@studentambassadors.com::97a5f2f3-6b22-4db4-8bda-b4bc3013751f" providerId="AD" clId="Web-{EC2F8A13-8DEC-4115-B329-5FD4101D6651}" dt="2022-10-07T14:39:07.915" v="76"/>
          <ac:cxnSpMkLst>
            <pc:docMk/>
            <pc:sldMk cId="4259676634" sldId="2147470767"/>
            <ac:cxnSpMk id="18" creationId="{5284CCAF-1669-7E9A-F268-8534973D8861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5"/>
          <ac:cxnSpMkLst>
            <pc:docMk/>
            <pc:sldMk cId="4259676634" sldId="2147470767"/>
            <ac:cxnSpMk id="19" creationId="{E2FAAFE3-31CC-5B1C-FB1B-C9954D187DB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4"/>
          <ac:cxnSpMkLst>
            <pc:docMk/>
            <pc:sldMk cId="4259676634" sldId="2147470767"/>
            <ac:cxnSpMk id="20" creationId="{BDE5D0D4-652B-7281-577D-178DEF26B719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3"/>
          <ac:cxnSpMkLst>
            <pc:docMk/>
            <pc:sldMk cId="4259676634" sldId="2147470767"/>
            <ac:cxnSpMk id="21" creationId="{2851DE6A-5222-78EB-8328-EB02F80B627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2"/>
          <ac:cxnSpMkLst>
            <pc:docMk/>
            <pc:sldMk cId="4259676634" sldId="2147470767"/>
            <ac:cxnSpMk id="22" creationId="{C5312A3E-18F5-031D-FBF1-5E707E145440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1"/>
          <ac:cxnSpMkLst>
            <pc:docMk/>
            <pc:sldMk cId="4259676634" sldId="2147470767"/>
            <ac:cxnSpMk id="23" creationId="{EDE1052D-F3A5-B4C8-2D30-8B1D72AE05E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70"/>
          <ac:cxnSpMkLst>
            <pc:docMk/>
            <pc:sldMk cId="4259676634" sldId="2147470767"/>
            <ac:cxnSpMk id="24" creationId="{308FE3B6-6762-B28F-65C1-922575EC6FF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69"/>
          <ac:cxnSpMkLst>
            <pc:docMk/>
            <pc:sldMk cId="4259676634" sldId="2147470767"/>
            <ac:cxnSpMk id="25" creationId="{54B30A97-9417-E5D3-8EFF-143EE00A9B0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39:07.899" v="68"/>
          <ac:cxnSpMkLst>
            <pc:docMk/>
            <pc:sldMk cId="4259676634" sldId="2147470767"/>
            <ac:cxnSpMk id="26" creationId="{7492C654-625D-97CE-A046-0971804BB307}"/>
          </ac:cxnSpMkLst>
        </pc:cxn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40:58.450" v="123" actId="1076"/>
        <pc:sldMkLst>
          <pc:docMk/>
          <pc:sldMk cId="1321887007" sldId="2147470768"/>
        </pc:sldMkLst>
        <pc:spChg chg="del">
          <ac:chgData name="Ricardo Prins" userId="S::ricardoprins@studentambassadors.com::97a5f2f3-6b22-4db4-8bda-b4bc3013751f" providerId="AD" clId="Web-{EC2F8A13-8DEC-4115-B329-5FD4101D6651}" dt="2022-10-07T14:40:28.964" v="115"/>
          <ac:spMkLst>
            <pc:docMk/>
            <pc:sldMk cId="1321887007" sldId="2147470768"/>
            <ac:spMk id="3" creationId="{4D195408-A3BD-BA4C-4D87-C2C8216C275F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14"/>
          <ac:spMkLst>
            <pc:docMk/>
            <pc:sldMk cId="1321887007" sldId="2147470768"/>
            <ac:spMk id="8" creationId="{0F63C727-09DF-6D5F-036E-E7169D629D54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13"/>
          <ac:spMkLst>
            <pc:docMk/>
            <pc:sldMk cId="1321887007" sldId="2147470768"/>
            <ac:spMk id="9" creationId="{3F58D9A0-393F-DEC0-93DF-BFE6E9B6BC02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12"/>
          <ac:spMkLst>
            <pc:docMk/>
            <pc:sldMk cId="1321887007" sldId="2147470768"/>
            <ac:spMk id="10" creationId="{5BA3BE26-357C-A750-3FB1-F295467C07FF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11"/>
          <ac:spMkLst>
            <pc:docMk/>
            <pc:sldMk cId="1321887007" sldId="2147470768"/>
            <ac:spMk id="12" creationId="{46EED312-AEA2-C73D-0588-F721C8DF2DA4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10"/>
          <ac:spMkLst>
            <pc:docMk/>
            <pc:sldMk cId="1321887007" sldId="2147470768"/>
            <ac:spMk id="13" creationId="{CF1EDBAE-66D0-D731-B7B3-756F7381EFA6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09"/>
          <ac:spMkLst>
            <pc:docMk/>
            <pc:sldMk cId="1321887007" sldId="2147470768"/>
            <ac:spMk id="14" creationId="{3F810845-C208-3C21-477D-FB78FE6036EE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08"/>
          <ac:spMkLst>
            <pc:docMk/>
            <pc:sldMk cId="1321887007" sldId="2147470768"/>
            <ac:spMk id="15" creationId="{DCD019E2-6599-0DD2-989E-C7FB85507F4C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07"/>
          <ac:spMkLst>
            <pc:docMk/>
            <pc:sldMk cId="1321887007" sldId="2147470768"/>
            <ac:spMk id="16" creationId="{DF122445-41A0-574D-6C74-1A5623E8E70A}"/>
          </ac:spMkLst>
        </pc:spChg>
        <pc:spChg chg="del">
          <ac:chgData name="Ricardo Prins" userId="S::ricardoprins@studentambassadors.com::97a5f2f3-6b22-4db4-8bda-b4bc3013751f" providerId="AD" clId="Web-{EC2F8A13-8DEC-4115-B329-5FD4101D6651}" dt="2022-10-07T14:40:28.964" v="106"/>
          <ac:spMkLst>
            <pc:docMk/>
            <pc:sldMk cId="1321887007" sldId="2147470768"/>
            <ac:spMk id="17" creationId="{D26EF089-0833-E3E2-205D-3FCB45241B2E}"/>
          </ac:spMkLst>
        </pc:spChg>
        <pc:picChg chg="add del mod">
          <ac:chgData name="Ricardo Prins" userId="S::ricardoprins@studentambassadors.com::97a5f2f3-6b22-4db4-8bda-b4bc3013751f" providerId="AD" clId="Web-{EC2F8A13-8DEC-4115-B329-5FD4101D6651}" dt="2022-10-07T14:40:47.152" v="119"/>
          <ac:picMkLst>
            <pc:docMk/>
            <pc:sldMk cId="1321887007" sldId="2147470768"/>
            <ac:picMk id="2" creationId="{32EC4805-8443-F641-2A14-8CDD92B0C9BE}"/>
          </ac:picMkLst>
        </pc:picChg>
        <pc:picChg chg="add mod">
          <ac:chgData name="Ricardo Prins" userId="S::ricardoprins@studentambassadors.com::97a5f2f3-6b22-4db4-8bda-b4bc3013751f" providerId="AD" clId="Web-{EC2F8A13-8DEC-4115-B329-5FD4101D6651}" dt="2022-10-07T14:40:58.450" v="123" actId="1076"/>
          <ac:picMkLst>
            <pc:docMk/>
            <pc:sldMk cId="1321887007" sldId="2147470768"/>
            <ac:picMk id="27" creationId="{9DB393CD-9457-2EBE-A151-870FFB431B65}"/>
          </ac:picMkLst>
        </pc:picChg>
        <pc:cxnChg chg="del mod">
          <ac:chgData name="Ricardo Prins" userId="S::ricardoprins@studentambassadors.com::97a5f2f3-6b22-4db4-8bda-b4bc3013751f" providerId="AD" clId="Web-{EC2F8A13-8DEC-4115-B329-5FD4101D6651}" dt="2022-10-07T14:40:28.964" v="105"/>
          <ac:cxnSpMkLst>
            <pc:docMk/>
            <pc:sldMk cId="1321887007" sldId="2147470768"/>
            <ac:cxnSpMk id="18" creationId="{5284CCAF-1669-7E9A-F268-8534973D8861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104"/>
          <ac:cxnSpMkLst>
            <pc:docMk/>
            <pc:sldMk cId="1321887007" sldId="2147470768"/>
            <ac:cxnSpMk id="19" creationId="{E2FAAFE3-31CC-5B1C-FB1B-C9954D187DB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103"/>
          <ac:cxnSpMkLst>
            <pc:docMk/>
            <pc:sldMk cId="1321887007" sldId="2147470768"/>
            <ac:cxnSpMk id="20" creationId="{BDE5D0D4-652B-7281-577D-178DEF26B719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102"/>
          <ac:cxnSpMkLst>
            <pc:docMk/>
            <pc:sldMk cId="1321887007" sldId="2147470768"/>
            <ac:cxnSpMk id="21" creationId="{2851DE6A-5222-78EB-8328-EB02F80B627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101"/>
          <ac:cxnSpMkLst>
            <pc:docMk/>
            <pc:sldMk cId="1321887007" sldId="2147470768"/>
            <ac:cxnSpMk id="22" creationId="{C5312A3E-18F5-031D-FBF1-5E707E145440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100"/>
          <ac:cxnSpMkLst>
            <pc:docMk/>
            <pc:sldMk cId="1321887007" sldId="2147470768"/>
            <ac:cxnSpMk id="23" creationId="{EDE1052D-F3A5-B4C8-2D30-8B1D72AE05E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99"/>
          <ac:cxnSpMkLst>
            <pc:docMk/>
            <pc:sldMk cId="1321887007" sldId="2147470768"/>
            <ac:cxnSpMk id="24" creationId="{308FE3B6-6762-B28F-65C1-922575EC6FF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64" v="98"/>
          <ac:cxnSpMkLst>
            <pc:docMk/>
            <pc:sldMk cId="1321887007" sldId="2147470768"/>
            <ac:cxnSpMk id="25" creationId="{54B30A97-9417-E5D3-8EFF-143EE00A9B0A}"/>
          </ac:cxnSpMkLst>
        </pc:cxnChg>
        <pc:cxnChg chg="del mod">
          <ac:chgData name="Ricardo Prins" userId="S::ricardoprins@studentambassadors.com::97a5f2f3-6b22-4db4-8bda-b4bc3013751f" providerId="AD" clId="Web-{EC2F8A13-8DEC-4115-B329-5FD4101D6651}" dt="2022-10-07T14:40:28.949" v="97"/>
          <ac:cxnSpMkLst>
            <pc:docMk/>
            <pc:sldMk cId="1321887007" sldId="2147470768"/>
            <ac:cxnSpMk id="26" creationId="{7492C654-625D-97CE-A046-0971804BB307}"/>
          </ac:cxnSpMkLst>
        </pc:cxn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43:56.330" v="132" actId="1076"/>
        <pc:sldMkLst>
          <pc:docMk/>
          <pc:sldMk cId="2935851920" sldId="2147470769"/>
        </pc:sldMkLst>
        <pc:spChg chg="mod">
          <ac:chgData name="Ricardo Prins" userId="S::ricardoprins@studentambassadors.com::97a5f2f3-6b22-4db4-8bda-b4bc3013751f" providerId="AD" clId="Web-{EC2F8A13-8DEC-4115-B329-5FD4101D6651}" dt="2022-10-07T14:41:56.592" v="125" actId="20577"/>
          <ac:spMkLst>
            <pc:docMk/>
            <pc:sldMk cId="2935851920" sldId="2147470769"/>
            <ac:spMk id="11" creationId="{C9EB6C4E-35EE-A7ED-DFEB-893FAF02B473}"/>
          </ac:spMkLst>
        </pc:spChg>
        <pc:picChg chg="add mod">
          <ac:chgData name="Ricardo Prins" userId="S::ricardoprins@studentambassadors.com::97a5f2f3-6b22-4db4-8bda-b4bc3013751f" providerId="AD" clId="Web-{EC2F8A13-8DEC-4115-B329-5FD4101D6651}" dt="2022-10-07T14:42:18.764" v="128" actId="1076"/>
          <ac:picMkLst>
            <pc:docMk/>
            <pc:sldMk cId="2935851920" sldId="2147470769"/>
            <ac:picMk id="2" creationId="{725105ED-D404-F78D-CDF8-72B7CF385E7B}"/>
          </ac:picMkLst>
        </pc:picChg>
        <pc:picChg chg="add mod">
          <ac:chgData name="Ricardo Prins" userId="S::ricardoprins@studentambassadors.com::97a5f2f3-6b22-4db4-8bda-b4bc3013751f" providerId="AD" clId="Web-{EC2F8A13-8DEC-4115-B329-5FD4101D6651}" dt="2022-10-07T14:43:56.330" v="132" actId="1076"/>
          <ac:picMkLst>
            <pc:docMk/>
            <pc:sldMk cId="2935851920" sldId="2147470769"/>
            <ac:picMk id="3" creationId="{B7A47348-873B-2016-BF50-29D3C786A02B}"/>
          </ac:picMkLst>
        </pc:picChg>
        <pc:picChg chg="del">
          <ac:chgData name="Ricardo Prins" userId="S::ricardoprins@studentambassadors.com::97a5f2f3-6b22-4db4-8bda-b4bc3013751f" providerId="AD" clId="Web-{EC2F8A13-8DEC-4115-B329-5FD4101D6651}" dt="2022-10-07T14:41:57.920" v="126"/>
          <ac:picMkLst>
            <pc:docMk/>
            <pc:sldMk cId="2935851920" sldId="2147470769"/>
            <ac:picMk id="27" creationId="{9DB393CD-9457-2EBE-A151-870FFB431B65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48:31.385" v="186" actId="20577"/>
        <pc:sldMkLst>
          <pc:docMk/>
          <pc:sldMk cId="2415496142" sldId="2147470770"/>
        </pc:sldMkLst>
        <pc:spChg chg="add mod">
          <ac:chgData name="Ricardo Prins" userId="S::ricardoprins@studentambassadors.com::97a5f2f3-6b22-4db4-8bda-b4bc3013751f" providerId="AD" clId="Web-{EC2F8A13-8DEC-4115-B329-5FD4101D6651}" dt="2022-10-07T14:48:31.385" v="186" actId="20577"/>
          <ac:spMkLst>
            <pc:docMk/>
            <pc:sldMk cId="2415496142" sldId="2147470770"/>
            <ac:spMk id="8" creationId="{0F42889D-A48F-5E90-51EC-F59515C70402}"/>
          </ac:spMkLst>
        </pc:spChg>
        <pc:picChg chg="del">
          <ac:chgData name="Ricardo Prins" userId="S::ricardoprins@studentambassadors.com::97a5f2f3-6b22-4db4-8bda-b4bc3013751f" providerId="AD" clId="Web-{EC2F8A13-8DEC-4115-B329-5FD4101D6651}" dt="2022-10-07T14:44:25.878" v="134"/>
          <ac:picMkLst>
            <pc:docMk/>
            <pc:sldMk cId="2415496142" sldId="2147470770"/>
            <ac:picMk id="2" creationId="{725105ED-D404-F78D-CDF8-72B7CF385E7B}"/>
          </ac:picMkLst>
        </pc:picChg>
        <pc:picChg chg="del">
          <ac:chgData name="Ricardo Prins" userId="S::ricardoprins@studentambassadors.com::97a5f2f3-6b22-4db4-8bda-b4bc3013751f" providerId="AD" clId="Web-{EC2F8A13-8DEC-4115-B329-5FD4101D6651}" dt="2022-10-07T14:44:28.128" v="135"/>
          <ac:picMkLst>
            <pc:docMk/>
            <pc:sldMk cId="2415496142" sldId="2147470770"/>
            <ac:picMk id="3" creationId="{B7A47348-873B-2016-BF50-29D3C786A02B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50:47.827" v="235" actId="14100"/>
        <pc:sldMkLst>
          <pc:docMk/>
          <pc:sldMk cId="475560552" sldId="2147470771"/>
        </pc:sldMkLst>
        <pc:spChg chg="del">
          <ac:chgData name="Ricardo Prins" userId="S::ricardoprins@studentambassadors.com::97a5f2f3-6b22-4db4-8bda-b4bc3013751f" providerId="AD" clId="Web-{EC2F8A13-8DEC-4115-B329-5FD4101D6651}" dt="2022-10-07T14:50:37.827" v="232"/>
          <ac:spMkLst>
            <pc:docMk/>
            <pc:sldMk cId="475560552" sldId="2147470771"/>
            <ac:spMk id="8" creationId="{0F42889D-A48F-5E90-51EC-F59515C70402}"/>
          </ac:spMkLst>
        </pc:spChg>
        <pc:spChg chg="mod">
          <ac:chgData name="Ricardo Prins" userId="S::ricardoprins@studentambassadors.com::97a5f2f3-6b22-4db4-8bda-b4bc3013751f" providerId="AD" clId="Web-{EC2F8A13-8DEC-4115-B329-5FD4101D6651}" dt="2022-10-07T14:50:34.858" v="231" actId="20577"/>
          <ac:spMkLst>
            <pc:docMk/>
            <pc:sldMk cId="475560552" sldId="2147470771"/>
            <ac:spMk id="11" creationId="{C9EB6C4E-35EE-A7ED-DFEB-893FAF02B473}"/>
          </ac:spMkLst>
        </pc:spChg>
        <pc:picChg chg="add mod">
          <ac:chgData name="Ricardo Prins" userId="S::ricardoprins@studentambassadors.com::97a5f2f3-6b22-4db4-8bda-b4bc3013751f" providerId="AD" clId="Web-{EC2F8A13-8DEC-4115-B329-5FD4101D6651}" dt="2022-10-07T14:50:47.827" v="235" actId="14100"/>
          <ac:picMkLst>
            <pc:docMk/>
            <pc:sldMk cId="475560552" sldId="2147470771"/>
            <ac:picMk id="2" creationId="{E8CACEBC-52EC-197C-7765-A6C17DCF6590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51:13.187" v="240" actId="14100"/>
        <pc:sldMkLst>
          <pc:docMk/>
          <pc:sldMk cId="611894323" sldId="2147470772"/>
        </pc:sldMkLst>
        <pc:picChg chg="del">
          <ac:chgData name="Ricardo Prins" userId="S::ricardoprins@studentambassadors.com::97a5f2f3-6b22-4db4-8bda-b4bc3013751f" providerId="AD" clId="Web-{EC2F8A13-8DEC-4115-B329-5FD4101D6651}" dt="2022-10-07T14:51:00.140" v="237"/>
          <ac:picMkLst>
            <pc:docMk/>
            <pc:sldMk cId="611894323" sldId="2147470772"/>
            <ac:picMk id="2" creationId="{E8CACEBC-52EC-197C-7765-A6C17DCF6590}"/>
          </ac:picMkLst>
        </pc:picChg>
        <pc:picChg chg="add mod">
          <ac:chgData name="Ricardo Prins" userId="S::ricardoprins@studentambassadors.com::97a5f2f3-6b22-4db4-8bda-b4bc3013751f" providerId="AD" clId="Web-{EC2F8A13-8DEC-4115-B329-5FD4101D6651}" dt="2022-10-07T14:51:13.187" v="240" actId="14100"/>
          <ac:picMkLst>
            <pc:docMk/>
            <pc:sldMk cId="611894323" sldId="2147470772"/>
            <ac:picMk id="3" creationId="{689438D9-7362-B52E-B357-D2C068BF239B}"/>
          </ac:picMkLst>
        </pc:picChg>
      </pc:sldChg>
      <pc:sldChg chg="addSp delSp modSp add replId">
        <pc:chgData name="Ricardo Prins" userId="S::ricardoprins@studentambassadors.com::97a5f2f3-6b22-4db4-8bda-b4bc3013751f" providerId="AD" clId="Web-{EC2F8A13-8DEC-4115-B329-5FD4101D6651}" dt="2022-10-07T14:52:03.954" v="255" actId="1076"/>
        <pc:sldMkLst>
          <pc:docMk/>
          <pc:sldMk cId="2175295775" sldId="2147470773"/>
        </pc:sldMkLst>
        <pc:spChg chg="mod">
          <ac:chgData name="Ricardo Prins" userId="S::ricardoprins@studentambassadors.com::97a5f2f3-6b22-4db4-8bda-b4bc3013751f" providerId="AD" clId="Web-{EC2F8A13-8DEC-4115-B329-5FD4101D6651}" dt="2022-10-07T14:51:37.438" v="250" actId="20577"/>
          <ac:spMkLst>
            <pc:docMk/>
            <pc:sldMk cId="2175295775" sldId="2147470773"/>
            <ac:spMk id="11" creationId="{C9EB6C4E-35EE-A7ED-DFEB-893FAF02B473}"/>
          </ac:spMkLst>
        </pc:spChg>
        <pc:picChg chg="add mod">
          <ac:chgData name="Ricardo Prins" userId="S::ricardoprins@studentambassadors.com::97a5f2f3-6b22-4db4-8bda-b4bc3013751f" providerId="AD" clId="Web-{EC2F8A13-8DEC-4115-B329-5FD4101D6651}" dt="2022-10-07T14:52:03.954" v="255" actId="1076"/>
          <ac:picMkLst>
            <pc:docMk/>
            <pc:sldMk cId="2175295775" sldId="2147470773"/>
            <ac:picMk id="2" creationId="{8A23C7B4-BAF7-FC8E-AC4F-F1C6EFC2256D}"/>
          </ac:picMkLst>
        </pc:picChg>
        <pc:picChg chg="del">
          <ac:chgData name="Ricardo Prins" userId="S::ricardoprins@studentambassadors.com::97a5f2f3-6b22-4db4-8bda-b4bc3013751f" providerId="AD" clId="Web-{EC2F8A13-8DEC-4115-B329-5FD4101D6651}" dt="2022-10-07T14:51:43.938" v="251"/>
          <ac:picMkLst>
            <pc:docMk/>
            <pc:sldMk cId="2175295775" sldId="2147470773"/>
            <ac:picMk id="3" creationId="{689438D9-7362-B52E-B357-D2C068BF239B}"/>
          </ac:picMkLst>
        </pc:picChg>
      </pc:sldChg>
    </pc:docChg>
  </pc:docChgLst>
  <pc:docChgLst>
    <pc:chgData name="Ricardo Prins" userId="S::ricardoprins@studentambassadors.com::97a5f2f3-6b22-4db4-8bda-b4bc3013751f" providerId="AD" clId="Web-{5E321B4A-FD9D-40C2-818A-5B629D8AE212}"/>
    <pc:docChg chg="modSld">
      <pc:chgData name="Ricardo Prins" userId="S::ricardoprins@studentambassadors.com::97a5f2f3-6b22-4db4-8bda-b4bc3013751f" providerId="AD" clId="Web-{5E321B4A-FD9D-40C2-818A-5B629D8AE212}" dt="2022-10-06T17:33:38.555" v="0" actId="20577"/>
      <pc:docMkLst>
        <pc:docMk/>
      </pc:docMkLst>
      <pc:sldChg chg="modSp">
        <pc:chgData name="Ricardo Prins" userId="S::ricardoprins@studentambassadors.com::97a5f2f3-6b22-4db4-8bda-b4bc3013751f" providerId="AD" clId="Web-{5E321B4A-FD9D-40C2-818A-5B629D8AE212}" dt="2022-10-06T17:33:38.555" v="0" actId="20577"/>
        <pc:sldMkLst>
          <pc:docMk/>
          <pc:sldMk cId="207263932" sldId="2147470761"/>
        </pc:sldMkLst>
        <pc:spChg chg="mod">
          <ac:chgData name="Ricardo Prins" userId="S::ricardoprins@studentambassadors.com::97a5f2f3-6b22-4db4-8bda-b4bc3013751f" providerId="AD" clId="Web-{5E321B4A-FD9D-40C2-818A-5B629D8AE212}" dt="2022-10-06T17:33:38.555" v="0" actId="20577"/>
          <ac:spMkLst>
            <pc:docMk/>
            <pc:sldMk cId="207263932" sldId="2147470761"/>
            <ac:spMk id="3" creationId="{ED3D5F93-B210-0EF1-6553-633034BBF53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9EF9-D7DF-4A4C-9AB9-CE08EAF2438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9A532-6D5C-4531-8AD9-D233BAFD7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6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10/7/2022 7:24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71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646E-AF80-A514-3D16-B747BB8B0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997D1-2F1F-493A-67E5-9F1DF006A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CB6AD-1E63-3895-C524-1329DFB70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07717-D5DE-80DA-010C-F5546807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DFBAE-FA7C-AF4C-45DA-7A3A2A0F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63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6F2B0-7CC2-119F-E92A-D2253B49D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62BA93-7AE7-38E1-3353-8632B724E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31BC1-A901-91B8-B4C5-E84E9673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6603-C28B-3AFA-CB22-6F52540EB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96598-CA67-50AB-A5F8-FDA8C043F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2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1AE23C-9336-676A-A560-D150E6BCC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2EE17-4288-13F2-D1C9-4AA4B3D12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CF97-8E77-9EA8-0C43-93F70797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ABA95-C63D-B1E2-224A-9DB2675F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D1BB1-CBE5-65A9-4E36-F1D45A59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3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6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EA3A-E4FE-BF1E-99E9-B8F25C46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419A-5038-A58B-2EB7-7EE9A34B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06C03-6864-81E3-D613-61184D63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8BE33-83FD-79C1-6C8D-9538F2E2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04AD3-1D12-E0E6-5F15-AAEE9C35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75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F199-BC36-8812-52FD-2D2D4A21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A6EE3-1F90-A39B-94A0-F90F678D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07D95-30CB-5A83-7BAA-4E4E2BCF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D4EA3-3D20-0335-DBE0-4824D255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2E6A5-140E-2A5C-FA26-C984B874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5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119D-376E-66CB-F006-061534AF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D667C-E764-A8D8-D295-421BBA29C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76E6C-88B3-008F-AF87-291723F4A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4B3AC-50E2-5C03-95E2-BDD0921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C1DFD-9D7A-8327-EEE2-6ACBB46F2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57D30-0A78-57BB-9AF1-2244A45E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3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65F5-D063-EADB-FBE2-C43E8A39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AD920-7E50-15E4-0C74-3325BAD4D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09DC7-96A9-177B-5FD6-C91A353D0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1E3713-4CA4-31DC-F7D4-960168BD7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EE76F5-D19B-11E2-FE65-B90E5905C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4299F3-E84F-24B0-0310-5984575A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D2CF3-E6C2-76D2-B476-FF7B15FD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CBC55-BC39-7471-E177-7F7FE0A4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B6132-CA23-8B27-6E94-97457B3D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1AC99-1A6C-FEFD-58C5-15A0749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0BBC2-A1C5-8650-24F3-167EA1924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64B9F2-3036-278F-7B83-CBE7C1A2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0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E740D3-B5C5-23BE-F9B8-E47CD0DCF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648093-107D-9B0D-A383-962EEA1A9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A3D-1C8C-1F87-F2F3-A84E96F0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82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531E-6226-3D41-6B85-ACC8CD90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E771B-0849-D3F9-145F-5F5E5C9C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379EF-AF5C-AE36-58BF-CF24A148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F762E-D215-9129-FA23-A96022E2F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18814-A9C0-F1BA-6E59-18F037E46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060D7-0A4E-7B90-7126-00E95A48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0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D655-8403-ECE2-4316-2A904ED6F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8F8DEF-EBC4-0822-B604-1DCB91B6A8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CC90F-D346-7384-F9AD-8909B964A2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AD362-10C3-D53B-C4B3-6EB9B8A19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556BCD-666B-D3ED-7F90-6FF0754B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1F8B09-B60F-9673-EC58-F66D1E5A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CEF40-D91D-D9B4-FC6C-A47E1E00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C6D2C-CEDC-EBD1-7772-B2BAADBC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2897-455F-AF73-5B16-66F8EF3AF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6A770-5F66-4806-AF9E-70A15FF00D8A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E9ABE-CF87-BE16-E18C-D0A23942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79F72-3C42-C86E-4B89-949C60072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59837-115B-47C6-AD72-042173A43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7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edge/devtools-guide-chromium/cs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shows/html5-css3-fundamentals-development-for-absolute-beginne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azure.microsoft.com" TargetMode="External"/><Relationship Id="rId4" Type="http://schemas.openxmlformats.org/officeDocument/2006/relationships/hyperlink" Target="https://git-scm.com/download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979C740-4544-F24E-7084-E17E33DED652}"/>
              </a:ext>
            </a:extLst>
          </p:cNvPr>
          <p:cNvSpPr/>
          <p:nvPr/>
        </p:nvSpPr>
        <p:spPr>
          <a:xfrm>
            <a:off x="11581" y="-1"/>
            <a:ext cx="6941733" cy="6858000"/>
          </a:xfrm>
          <a:custGeom>
            <a:avLst/>
            <a:gdLst>
              <a:gd name="connsiteX0" fmla="*/ 0 w 4682003"/>
              <a:gd name="connsiteY0" fmla="*/ 6876 h 5307646"/>
              <a:gd name="connsiteX1" fmla="*/ 20625 w 4682003"/>
              <a:gd name="connsiteY1" fmla="*/ 5307646 h 5307646"/>
              <a:gd name="connsiteX2" fmla="*/ 4682003 w 4682003"/>
              <a:gd name="connsiteY2" fmla="*/ 5300770 h 5307646"/>
              <a:gd name="connsiteX3" fmla="*/ 3423843 w 4682003"/>
              <a:gd name="connsiteY3" fmla="*/ 0 h 5307646"/>
              <a:gd name="connsiteX4" fmla="*/ 0 w 4682003"/>
              <a:gd name="connsiteY4" fmla="*/ 6876 h 530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2003" h="5307646">
                <a:moveTo>
                  <a:pt x="0" y="6876"/>
                </a:moveTo>
                <a:lnTo>
                  <a:pt x="20625" y="5307646"/>
                </a:lnTo>
                <a:lnTo>
                  <a:pt x="4682003" y="5300770"/>
                </a:lnTo>
                <a:lnTo>
                  <a:pt x="3423843" y="0"/>
                </a:lnTo>
                <a:lnTo>
                  <a:pt x="0" y="6876"/>
                </a:lnTo>
                <a:close/>
              </a:path>
            </a:pathLst>
          </a:custGeom>
          <a:solidFill>
            <a:srgbClr val="2A5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DD82988-0B85-84EB-9D7C-8481AFF423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7" t="24359" b="21343"/>
          <a:stretch/>
        </p:blipFill>
        <p:spPr>
          <a:xfrm>
            <a:off x="437649" y="467579"/>
            <a:ext cx="2201508" cy="590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E2A57-EC18-47F0-D622-D0CFADF1C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613" y="-828"/>
            <a:ext cx="3146181" cy="34203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5EB179-D415-93FC-628F-9B6F264AD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659" y="985499"/>
            <a:ext cx="1314450" cy="790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B1883A-4575-4724-21BE-182703A7A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191" y="5212454"/>
            <a:ext cx="914400" cy="809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82F4FE-737B-7503-69B2-F7AEBBA80A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43" t="9439" r="9446" b="17661"/>
          <a:stretch/>
        </p:blipFill>
        <p:spPr>
          <a:xfrm>
            <a:off x="9277433" y="5082124"/>
            <a:ext cx="2659789" cy="588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689C62-3EFB-8E85-D439-1E4E7F9B21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9910" y="6082222"/>
            <a:ext cx="1787611" cy="4724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E6D6D2-51A8-DE5E-F010-0841A3EBE6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753165" y="-1"/>
            <a:ext cx="715545" cy="124822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916C539-9CC8-0EF7-12E8-8FAA056907D4}"/>
              </a:ext>
            </a:extLst>
          </p:cNvPr>
          <p:cNvSpPr/>
          <p:nvPr/>
        </p:nvSpPr>
        <p:spPr>
          <a:xfrm>
            <a:off x="10330981" y="2810933"/>
            <a:ext cx="879717" cy="54209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636773-D305-7E0C-CFAA-BDDAE7552CA7}"/>
              </a:ext>
            </a:extLst>
          </p:cNvPr>
          <p:cNvSpPr txBox="1"/>
          <p:nvPr/>
        </p:nvSpPr>
        <p:spPr>
          <a:xfrm>
            <a:off x="343056" y="2498472"/>
            <a:ext cx="4855816" cy="42165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elawik Semibold"/>
                <a:cs typeface="Segoe UI"/>
              </a:rPr>
              <a:t>Build Your </a:t>
            </a:r>
            <a:endParaRPr lang="en-US" sz="480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Selawik Semibold"/>
                <a:cs typeface="Segoe UI"/>
              </a:rPr>
              <a:t>Resume Online</a:t>
            </a:r>
            <a:endParaRPr lang="en-US" sz="480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Selawik Semibold"/>
                <a:cs typeface="Segoe UI"/>
              </a:rPr>
              <a:t>Using Azure </a:t>
            </a:r>
            <a:endParaRPr lang="en-US" sz="480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r>
              <a:rPr lang="en-US" sz="4800" dirty="0">
                <a:solidFill>
                  <a:schemeClr val="bg1"/>
                </a:solidFill>
                <a:latin typeface="Selawik Semibold"/>
                <a:cs typeface="Segoe UI"/>
              </a:rPr>
              <a:t>Static Web Apps</a:t>
            </a:r>
            <a:endParaRPr lang="en-US" sz="480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endParaRPr lang="en-US" sz="2000">
              <a:solidFill>
                <a:schemeClr val="bg1"/>
              </a:solidFill>
              <a:latin typeface="Selawik Semibold" panose="020B07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lawik Semibold"/>
                <a:cs typeface="Segoe UI"/>
              </a:rPr>
              <a:t>Thomas Gauvin</a:t>
            </a:r>
          </a:p>
          <a:p>
            <a:r>
              <a:rPr lang="en-US" sz="2800" dirty="0">
                <a:solidFill>
                  <a:schemeClr val="bg1"/>
                </a:solidFill>
                <a:latin typeface="Selawik Semibold"/>
                <a:cs typeface="Segoe UI"/>
              </a:rPr>
              <a:t>Ricardo Prins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97932-02F7-9272-F1A7-3CB9D6F34159}"/>
              </a:ext>
            </a:extLst>
          </p:cNvPr>
          <p:cNvSpPr txBox="1"/>
          <p:nvPr/>
        </p:nvSpPr>
        <p:spPr>
          <a:xfrm>
            <a:off x="4910328" y="-987552"/>
            <a:ext cx="1424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Option #1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67AEDE-F72C-D890-C457-462FB9202F2C}"/>
              </a:ext>
            </a:extLst>
          </p:cNvPr>
          <p:cNvGrpSpPr/>
          <p:nvPr/>
        </p:nvGrpSpPr>
        <p:grpSpPr>
          <a:xfrm>
            <a:off x="6753922" y="2423603"/>
            <a:ext cx="4456776" cy="2924469"/>
            <a:chOff x="6753922" y="2423603"/>
            <a:chExt cx="5498932" cy="348788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F16FE3-1B03-23ED-19FD-4788A559C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572" t="27022" b="18451"/>
            <a:stretch/>
          </p:blipFill>
          <p:spPr>
            <a:xfrm>
              <a:off x="6753922" y="2423603"/>
              <a:ext cx="5498932" cy="348788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186C7B6-03D0-A0CA-1AC6-C7CB4AAB7115}"/>
                </a:ext>
              </a:extLst>
            </p:cNvPr>
            <p:cNvSpPr/>
            <p:nvPr/>
          </p:nvSpPr>
          <p:spPr>
            <a:xfrm>
              <a:off x="6779230" y="5184796"/>
              <a:ext cx="1585835" cy="683418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61157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HTML</a:t>
            </a:r>
          </a:p>
        </p:txBody>
      </p:sp>
      <p:pic>
        <p:nvPicPr>
          <p:cNvPr id="27" name="Picture 27">
            <a:extLst>
              <a:ext uri="{FF2B5EF4-FFF2-40B4-BE49-F238E27FC236}">
                <a16:creationId xmlns:a16="http://schemas.microsoft.com/office/drawing/2014/main" id="{9DB393CD-9457-2EBE-A151-870FFB43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63" y="1488763"/>
            <a:ext cx="7049386" cy="44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8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CSS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5105ED-D404-F78D-CDF8-72B7CF385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14" y="1891605"/>
            <a:ext cx="2743200" cy="1728000"/>
          </a:xfrm>
          <a:prstGeom prst="rect">
            <a:avLst/>
          </a:prstGeom>
        </p:spPr>
      </p:pic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B7A47348-873B-2016-BF50-29D3C786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841" y="1617027"/>
            <a:ext cx="6446874" cy="34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51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2889D-A48F-5E90-51EC-F59515C70402}"/>
              </a:ext>
            </a:extLst>
          </p:cNvPr>
          <p:cNvSpPr txBox="1"/>
          <p:nvPr/>
        </p:nvSpPr>
        <p:spPr>
          <a:xfrm>
            <a:off x="1648046" y="2241697"/>
            <a:ext cx="68794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Additional resources: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>
                <a:cs typeface="Calibri"/>
                <a:hlinkClick r:id="rId3"/>
              </a:rPr>
              <a:t>Get started viewing and changing CSS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>
                <a:cs typeface="Calibri"/>
                <a:hlinkClick r:id="rId4"/>
              </a:rPr>
              <a:t>HTML5 and CSS3 Fundamentals: Development for Absolute Beginners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49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Pushing to GitHub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CACEBC-52EC-197C-7765-A6C17DCF6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6" y="1491899"/>
            <a:ext cx="7332920" cy="46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6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Pushing to GitHub</a:t>
            </a:r>
            <a:endParaRPr lang="en-US" dirty="0"/>
          </a:p>
        </p:txBody>
      </p:sp>
      <p:pic>
        <p:nvPicPr>
          <p:cNvPr id="3" name="Picture 7" descr="Text&#10;&#10;Description automatically generated">
            <a:extLst>
              <a:ext uri="{FF2B5EF4-FFF2-40B4-BE49-F238E27FC236}">
                <a16:creationId xmlns:a16="http://schemas.microsoft.com/office/drawing/2014/main" id="{689438D9-7362-B52E-B357-D2C068BF2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40" y="1420403"/>
            <a:ext cx="7377223" cy="46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9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Create Static Web App with Portal</a:t>
            </a:r>
            <a:endParaRPr lang="en-US" dirty="0"/>
          </a:p>
        </p:txBody>
      </p:sp>
      <p:pic>
        <p:nvPicPr>
          <p:cNvPr id="2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23C7B4-BAF7-FC8E-AC4F-F1C6EFC22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460958"/>
            <a:ext cx="7129130" cy="455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9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031" y="2221967"/>
            <a:ext cx="4905194" cy="241652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Segoe UI"/>
                <a:cs typeface="Segoe UI"/>
              </a:rPr>
              <a:t>Thank you!</a:t>
            </a:r>
            <a:endParaRPr lang="en-US" sz="7200"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05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417F-1ACA-6B41-357F-D9FF274A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Requirements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5116-D6A2-B960-111E-C4F4ACB2A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"/>
                <a:cs typeface="Segoe UI"/>
              </a:rPr>
              <a:t>Visual Studio Code – </a:t>
            </a:r>
            <a:r>
              <a:rPr lang="en-US" dirty="0">
                <a:latin typeface="Segoe UI"/>
                <a:cs typeface="Segoe UI"/>
                <a:hlinkClick r:id="rId2"/>
              </a:rPr>
              <a:t>https://code.visualstudio.com/Download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/>
                <a:cs typeface="Segoe UI"/>
              </a:rPr>
              <a:t>GitHub account – </a:t>
            </a:r>
            <a:r>
              <a:rPr lang="en-US" dirty="0">
                <a:latin typeface="Segoe UI"/>
                <a:cs typeface="Segoe UI"/>
                <a:hlinkClick r:id="rId3"/>
              </a:rPr>
              <a:t>https://github.com</a:t>
            </a:r>
            <a:endParaRPr lang="en-US" dirty="0">
              <a:latin typeface="Segoe UI"/>
              <a:cs typeface="Segoe UI"/>
            </a:endParaRPr>
          </a:p>
          <a:p>
            <a:r>
              <a:rPr lang="en-US" dirty="0">
                <a:latin typeface="Segoe UI"/>
                <a:cs typeface="Segoe UI"/>
              </a:rPr>
              <a:t>Git - </a:t>
            </a:r>
            <a:r>
              <a:rPr lang="en-US" dirty="0">
                <a:ea typeface="+mn-lt"/>
                <a:cs typeface="+mn-lt"/>
                <a:hlinkClick r:id="rId4"/>
              </a:rPr>
              <a:t>https://git-scm.com/downloads</a:t>
            </a:r>
            <a:endParaRPr lang="en-US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r>
              <a:rPr lang="en-US" dirty="0">
                <a:latin typeface="Calibri"/>
                <a:ea typeface="Calibri"/>
                <a:cs typeface="Calibri"/>
              </a:rPr>
              <a:t>Azure account – </a:t>
            </a:r>
            <a:r>
              <a:rPr lang="en-US" dirty="0">
                <a:latin typeface="Calibri"/>
                <a:ea typeface="Calibri"/>
                <a:cs typeface="Calibri"/>
                <a:hlinkClick r:id="rId5"/>
              </a:rPr>
              <a:t>https://azure.microsoft.com</a:t>
            </a:r>
            <a:endParaRPr lang="en-US" dirty="0">
              <a:latin typeface="Calibri"/>
              <a:ea typeface="Calibri"/>
              <a:cs typeface="Calibri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493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A0CB4EA-95EA-9D9F-1F85-530A9F7EC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439" y="91419"/>
            <a:ext cx="8395495" cy="587533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F036A19-578F-B482-CE0A-9DE1BB620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587" y="1470729"/>
            <a:ext cx="5791199" cy="365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0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5F93-B210-0EF1-6553-633034BBF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Getting started</a:t>
            </a:r>
          </a:p>
          <a:p>
            <a:r>
              <a:rPr lang="en-US" dirty="0">
                <a:ea typeface="Calibri"/>
                <a:cs typeface="Calibri"/>
              </a:rPr>
              <a:t>HTML: first steps</a:t>
            </a:r>
          </a:p>
          <a:p>
            <a:r>
              <a:rPr lang="en-US" dirty="0">
                <a:ea typeface="Calibri"/>
                <a:cs typeface="Calibri"/>
              </a:rPr>
              <a:t>Adding elements</a:t>
            </a:r>
          </a:p>
          <a:p>
            <a:r>
              <a:rPr lang="en-US" dirty="0">
                <a:ea typeface="Calibri"/>
                <a:cs typeface="Calibri"/>
              </a:rPr>
              <a:t>CSS</a:t>
            </a:r>
          </a:p>
          <a:p>
            <a:r>
              <a:rPr lang="en-US" dirty="0">
                <a:ea typeface="Calibri"/>
                <a:cs typeface="Calibri"/>
              </a:rPr>
              <a:t>Pushing to GitHub and Deploying into Azure</a:t>
            </a:r>
          </a:p>
          <a:p>
            <a:r>
              <a:rPr lang="en-US" dirty="0">
                <a:ea typeface="Calibri"/>
                <a:cs typeface="Calibri"/>
              </a:rPr>
              <a:t>Questions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Steps for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Getting started</a:t>
            </a:r>
            <a:endParaRPr lang="en-US" dirty="0"/>
          </a:p>
        </p:txBody>
      </p:sp>
      <p:pic>
        <p:nvPicPr>
          <p:cNvPr id="10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8625AEE-6670-D59E-E7DF-399ED7541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13" y="1852083"/>
            <a:ext cx="4108101" cy="2442074"/>
          </a:xfrm>
          <a:prstGeom prst="rect">
            <a:avLst/>
          </a:prstGeom>
        </p:spPr>
      </p:pic>
      <p:pic>
        <p:nvPicPr>
          <p:cNvPr id="12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1BAF807-6727-34A3-AAD0-2836E933F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13" y="1854122"/>
            <a:ext cx="4317441" cy="2563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9C9834-5CF5-5712-E2B3-CE7609624311}"/>
              </a:ext>
            </a:extLst>
          </p:cNvPr>
          <p:cNvSpPr txBox="1"/>
          <p:nvPr/>
        </p:nvSpPr>
        <p:spPr>
          <a:xfrm>
            <a:off x="1497418" y="4563139"/>
            <a:ext cx="40492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Download and install Visual Studio Code</a:t>
            </a:r>
          </a:p>
          <a:p>
            <a:r>
              <a:rPr lang="en-US" dirty="0">
                <a:cs typeface="Calibri"/>
              </a:rPr>
              <a:t>(https://code.visualstudio.com)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F5974-D358-2843-5D52-163C20984390}"/>
              </a:ext>
            </a:extLst>
          </p:cNvPr>
          <p:cNvSpPr txBox="1"/>
          <p:nvPr/>
        </p:nvSpPr>
        <p:spPr>
          <a:xfrm>
            <a:off x="6627627" y="4536557"/>
            <a:ext cx="40492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Download and install Git</a:t>
            </a:r>
          </a:p>
          <a:p>
            <a:r>
              <a:rPr lang="en-US" dirty="0">
                <a:cs typeface="Calibri"/>
              </a:rPr>
              <a:t>(https://git-scm.com)</a:t>
            </a:r>
          </a:p>
        </p:txBody>
      </p:sp>
    </p:spTree>
    <p:extLst>
      <p:ext uri="{BB962C8B-B14F-4D97-AF65-F5344CB8AC3E}">
        <p14:creationId xmlns:p14="http://schemas.microsoft.com/office/powerpoint/2010/main" val="93770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Getting started</a:t>
            </a:r>
            <a:endParaRPr lang="en-US" dirty="0"/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1D2984-4D2A-BC4F-3672-351253EF2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12" y="2056399"/>
            <a:ext cx="6142892" cy="25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Getting started</a:t>
            </a:r>
            <a:endParaRPr lang="en-US" dirty="0"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4A0D4B-A5D6-1B1A-6024-56889D8E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35" y="1821012"/>
            <a:ext cx="9060711" cy="32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2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Getting started</a:t>
            </a:r>
          </a:p>
        </p:txBody>
      </p:sp>
      <p:pic>
        <p:nvPicPr>
          <p:cNvPr id="2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04F036-FA0E-5115-DA49-E7691B87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796" y="1713712"/>
            <a:ext cx="8706292" cy="36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7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D7AC1C-A17E-8A79-A2DA-99BA27FAE9E9}"/>
              </a:ext>
            </a:extLst>
          </p:cNvPr>
          <p:cNvSpPr/>
          <p:nvPr/>
        </p:nvSpPr>
        <p:spPr>
          <a:xfrm>
            <a:off x="3186" y="6320971"/>
            <a:ext cx="12180419" cy="173975"/>
          </a:xfrm>
          <a:prstGeom prst="rect">
            <a:avLst/>
          </a:prstGeom>
          <a:gradFill>
            <a:gsLst>
              <a:gs pos="99000">
                <a:srgbClr val="274B47"/>
              </a:gs>
              <a:gs pos="78000">
                <a:srgbClr val="1F9385"/>
              </a:gs>
              <a:gs pos="70000">
                <a:srgbClr val="3DA195"/>
              </a:gs>
              <a:gs pos="86000">
                <a:srgbClr val="008575"/>
              </a:gs>
              <a:gs pos="17000">
                <a:srgbClr val="D3F9F3"/>
              </a:gs>
              <a:gs pos="65500">
                <a:srgbClr val="37C3B3"/>
              </a:gs>
              <a:gs pos="61000">
                <a:srgbClr val="30E5D0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66ED18-DF8A-F50D-7C21-0211D951DE4F}"/>
              </a:ext>
            </a:extLst>
          </p:cNvPr>
          <p:cNvGrpSpPr/>
          <p:nvPr/>
        </p:nvGrpSpPr>
        <p:grpSpPr>
          <a:xfrm>
            <a:off x="10329113" y="5423579"/>
            <a:ext cx="1788432" cy="1349345"/>
            <a:chOff x="6663918" y="2250000"/>
            <a:chExt cx="3876113" cy="2924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7E2764-5824-D141-635B-D4B626560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72" t="27022" r="8655" b="18451"/>
            <a:stretch/>
          </p:blipFill>
          <p:spPr>
            <a:xfrm>
              <a:off x="6663918" y="2250000"/>
              <a:ext cx="3876113" cy="2924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27FBAF-CBB2-1195-6D9D-5F04148C8AA7}"/>
                </a:ext>
              </a:extLst>
            </p:cNvPr>
            <p:cNvSpPr/>
            <p:nvPr/>
          </p:nvSpPr>
          <p:spPr>
            <a:xfrm>
              <a:off x="6666044" y="4572000"/>
              <a:ext cx="1312269" cy="6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C9EB6C4E-35EE-A7ED-DFEB-893FAF02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HTML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195408-A3BD-BA4C-4D87-C2C8216C275F}"/>
              </a:ext>
            </a:extLst>
          </p:cNvPr>
          <p:cNvSpPr/>
          <p:nvPr/>
        </p:nvSpPr>
        <p:spPr>
          <a:xfrm>
            <a:off x="4823790" y="1656519"/>
            <a:ext cx="2544417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html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63C727-09DF-6D5F-036E-E7169D629D54}"/>
              </a:ext>
            </a:extLst>
          </p:cNvPr>
          <p:cNvSpPr/>
          <p:nvPr/>
        </p:nvSpPr>
        <p:spPr>
          <a:xfrm>
            <a:off x="1537252" y="2739884"/>
            <a:ext cx="2544417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8D9A0-393F-DEC0-93DF-BFE6E9B6BC02}"/>
              </a:ext>
            </a:extLst>
          </p:cNvPr>
          <p:cNvSpPr/>
          <p:nvPr/>
        </p:nvSpPr>
        <p:spPr>
          <a:xfrm>
            <a:off x="8110331" y="2739883"/>
            <a:ext cx="2544417" cy="662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body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A3BE26-357C-A750-3FB1-F295467C07FF}"/>
              </a:ext>
            </a:extLst>
          </p:cNvPr>
          <p:cNvSpPr/>
          <p:nvPr/>
        </p:nvSpPr>
        <p:spPr>
          <a:xfrm>
            <a:off x="901147" y="3849753"/>
            <a:ext cx="1272209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link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EED312-AEA2-C73D-0588-F721C8DF2DA4}"/>
              </a:ext>
            </a:extLst>
          </p:cNvPr>
          <p:cNvSpPr/>
          <p:nvPr/>
        </p:nvSpPr>
        <p:spPr>
          <a:xfrm>
            <a:off x="3445564" y="3849753"/>
            <a:ext cx="1272209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1EDBAE-66D0-D731-B7B3-756F7381EFA6}"/>
              </a:ext>
            </a:extLst>
          </p:cNvPr>
          <p:cNvSpPr/>
          <p:nvPr/>
        </p:nvSpPr>
        <p:spPr>
          <a:xfrm>
            <a:off x="7474229" y="3854200"/>
            <a:ext cx="1272209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header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810845-C208-3C21-477D-FB78FE6036EE}"/>
              </a:ext>
            </a:extLst>
          </p:cNvPr>
          <p:cNvSpPr/>
          <p:nvPr/>
        </p:nvSpPr>
        <p:spPr>
          <a:xfrm>
            <a:off x="10018643" y="3849753"/>
            <a:ext cx="1272209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D019E2-6599-0DD2-989E-C7FB85507F4C}"/>
              </a:ext>
            </a:extLst>
          </p:cNvPr>
          <p:cNvSpPr/>
          <p:nvPr/>
        </p:nvSpPr>
        <p:spPr>
          <a:xfrm>
            <a:off x="7666384" y="4752130"/>
            <a:ext cx="887893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22445-41A0-574D-6C74-1A5623E8E70A}"/>
              </a:ext>
            </a:extLst>
          </p:cNvPr>
          <p:cNvSpPr/>
          <p:nvPr/>
        </p:nvSpPr>
        <p:spPr>
          <a:xfrm>
            <a:off x="9574696" y="4743236"/>
            <a:ext cx="887893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article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6EF089-0833-E3E2-205D-3FCB45241B2E}"/>
              </a:ext>
            </a:extLst>
          </p:cNvPr>
          <p:cNvSpPr/>
          <p:nvPr/>
        </p:nvSpPr>
        <p:spPr>
          <a:xfrm>
            <a:off x="10846905" y="4752130"/>
            <a:ext cx="887893" cy="446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article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284CCAF-1669-7E9A-F268-8534973D8861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H="1" flipV="1">
            <a:off x="6095999" y="2319128"/>
            <a:ext cx="3286541" cy="420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FAAFE3-31CC-5B1C-FB1B-C9954D187DB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1537252" y="3402493"/>
            <a:ext cx="1272209" cy="44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E5D0D4-652B-7281-577D-178DEF26B719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809461" y="3402493"/>
            <a:ext cx="1272208" cy="44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51DE6A-5222-78EB-8328-EB02F80B627A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9382540" y="3402492"/>
            <a:ext cx="1272208" cy="447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312A3E-18F5-031D-FBF1-5E707E145440}"/>
              </a:ext>
            </a:extLst>
          </p:cNvPr>
          <p:cNvCxnSpPr>
            <a:cxnSpLocks/>
            <a:stCxn id="14" idx="0"/>
            <a:endCxn id="6" idx="2"/>
          </p:cNvCxnSpPr>
          <p:nvPr/>
        </p:nvCxnSpPr>
        <p:spPr>
          <a:xfrm flipV="1">
            <a:off x="8110334" y="3402492"/>
            <a:ext cx="1272206" cy="4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E1052D-F3A5-B4C8-2D30-8B1D72AE05EA}"/>
              </a:ext>
            </a:extLst>
          </p:cNvPr>
          <p:cNvCxnSpPr>
            <a:cxnSpLocks/>
            <a:stCxn id="22" idx="0"/>
            <a:endCxn id="16" idx="2"/>
          </p:cNvCxnSpPr>
          <p:nvPr/>
        </p:nvCxnSpPr>
        <p:spPr>
          <a:xfrm flipV="1">
            <a:off x="10018643" y="4295975"/>
            <a:ext cx="636105" cy="447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8FE3B6-6762-B28F-65C1-922575EC6FFA}"/>
              </a:ext>
            </a:extLst>
          </p:cNvPr>
          <p:cNvCxnSpPr>
            <a:cxnSpLocks/>
            <a:stCxn id="24" idx="0"/>
            <a:endCxn id="16" idx="2"/>
          </p:cNvCxnSpPr>
          <p:nvPr/>
        </p:nvCxnSpPr>
        <p:spPr>
          <a:xfrm flipH="1" flipV="1">
            <a:off x="10654748" y="4295975"/>
            <a:ext cx="636104" cy="45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B30A97-9417-E5D3-8EFF-143EE00A9B0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809461" y="2319128"/>
            <a:ext cx="3286538" cy="42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492C654-625D-97CE-A046-0971804BB307}"/>
              </a:ext>
            </a:extLst>
          </p:cNvPr>
          <p:cNvCxnSpPr>
            <a:cxnSpLocks/>
            <a:stCxn id="18" idx="0"/>
            <a:endCxn id="14" idx="2"/>
          </p:cNvCxnSpPr>
          <p:nvPr/>
        </p:nvCxnSpPr>
        <p:spPr>
          <a:xfrm flipV="1">
            <a:off x="8110331" y="4300422"/>
            <a:ext cx="3" cy="4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95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71e86426-1ada-4949-a1b5-bfa39cdce573" xsi:nil="true"/>
    <lcf76f155ced4ddcb4097134ff3c332f xmlns="71e86426-1ada-4949-a1b5-bfa39cdce573">
      <Terms xmlns="http://schemas.microsoft.com/office/infopath/2007/PartnerControls"/>
    </lcf76f155ced4ddcb4097134ff3c332f>
    <UploadStatus xmlns="71e86426-1ada-4949-a1b5-bfa39cdce573">New</UploadStatus>
    <_ip_UnifiedCompliancePolicyProperties xmlns="http://schemas.microsoft.com/sharepoint/v3" xsi:nil="true"/>
    <Note xmlns="71e86426-1ada-4949-a1b5-bfa39cdce573" xsi:nil="true"/>
    <_Flow_SignoffStatus xmlns="71e86426-1ada-4949-a1b5-bfa39cdce573" xsi:nil="true"/>
    <TaxCatchAll xmlns="230e9df3-be65-4c73-a93b-d1236ebd677e" xsi:nil="true"/>
    <MorganaddtoDevOps xmlns="71e86426-1ada-4949-a1b5-bfa39cdce573">false</MorganaddtoDevOp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42429427FDE7448A8214BA078DB104" ma:contentTypeVersion="24" ma:contentTypeDescription="Create a new document." ma:contentTypeScope="" ma:versionID="1727a1b837a15dacca6425bea3262e4f">
  <xsd:schema xmlns:xsd="http://www.w3.org/2001/XMLSchema" xmlns:xs="http://www.w3.org/2001/XMLSchema" xmlns:p="http://schemas.microsoft.com/office/2006/metadata/properties" xmlns:ns1="http://schemas.microsoft.com/sharepoint/v3" xmlns:ns2="71e86426-1ada-4949-a1b5-bfa39cdce573" xmlns:ns3="ec745c49-1a57-4180-aacb-c8edb14de041" xmlns:ns4="230e9df3-be65-4c73-a93b-d1236ebd677e" targetNamespace="http://schemas.microsoft.com/office/2006/metadata/properties" ma:root="true" ma:fieldsID="db3bb0345e0ecc4c30276c956feae58a" ns1:_="" ns2:_="" ns3:_="" ns4:_="">
    <xsd:import namespace="http://schemas.microsoft.com/sharepoint/v3"/>
    <xsd:import namespace="71e86426-1ada-4949-a1b5-bfa39cdce573"/>
    <xsd:import namespace="ec745c49-1a57-4180-aacb-c8edb14de04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ServiceLocation" minOccurs="0"/>
                <xsd:element ref="ns2:Note" minOccurs="0"/>
                <xsd:element ref="ns2:MorganaddtoDevOp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Upload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e86426-1ada-4949-a1b5-bfa39cdce5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_Flow_SignoffStatus" ma:index="22" nillable="true" ma:displayName="Status" ma:format="Dropdown" ma:internalName="Sign_x002d_off_x0020_status">
      <xsd:simpleType>
        <xsd:restriction base="dms:Choice">
          <xsd:enumeration value="Document Incomplete"/>
          <xsd:enumeration value="Document Partially Complete"/>
          <xsd:enumeration value="Document Reviewed"/>
          <xsd:enumeration value="Project Cancelled"/>
          <xsd:enumeration value="Document Complete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Note" ma:index="24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MorganaddtoDevOps" ma:index="25" nillable="true" ma:displayName="Added to DevOps?" ma:default="0" ma:format="Dropdown" ma:internalName="MorganaddtoDevOps">
      <xsd:simpleType>
        <xsd:restriction base="dms:Boolean"/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UploadStatus" ma:index="30" nillable="true" ma:displayName="Upload Status" ma:default="New" ma:format="Dropdown" ma:internalName="UploadStatus">
      <xsd:simpleType>
        <xsd:restriction base="dms:Choice">
          <xsd:enumeration value="Uploaded"/>
          <xsd:enumeration value="New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745c49-1a57-4180-aacb-c8edb14de04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9" nillable="true" ma:displayName="Taxonomy Catch All Column" ma:hidden="true" ma:list="{a95bfeb0-1c0b-485b-b92a-4ba0292edda0}" ma:internalName="TaxCatchAll" ma:showField="CatchAllData" ma:web="ec745c49-1a57-4180-aacb-c8edb14de04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74E7DE-9B9D-4909-A6E4-798B2D932266}">
  <ds:schemaRefs>
    <ds:schemaRef ds:uri="230e9df3-be65-4c73-a93b-d1236ebd677e"/>
    <ds:schemaRef ds:uri="71e86426-1ada-4949-a1b5-bfa39cdce573"/>
    <ds:schemaRef ds:uri="ec745c49-1a57-4180-aacb-c8edb14de04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6216FF-9F2D-4FFF-9E66-E4A31D3214F6}">
  <ds:schemaRefs>
    <ds:schemaRef ds:uri="230e9df3-be65-4c73-a93b-d1236ebd677e"/>
    <ds:schemaRef ds:uri="71e86426-1ada-4949-a1b5-bfa39cdce573"/>
    <ds:schemaRef ds:uri="ec745c49-1a57-4180-aacb-c8edb14de0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69EFFC-BD10-4058-9007-AB2AA0E4DD4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Widescreen</PresentationFormat>
  <Paragraphs>14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Requirements</vt:lpstr>
      <vt:lpstr>PowerPoint Presentation</vt:lpstr>
      <vt:lpstr>Steps for this presentation</vt:lpstr>
      <vt:lpstr>Getting started</vt:lpstr>
      <vt:lpstr>Getting started</vt:lpstr>
      <vt:lpstr>Getting started</vt:lpstr>
      <vt:lpstr>Getting started</vt:lpstr>
      <vt:lpstr>HTML</vt:lpstr>
      <vt:lpstr>HTML</vt:lpstr>
      <vt:lpstr>CSS</vt:lpstr>
      <vt:lpstr>CSS</vt:lpstr>
      <vt:lpstr>Pushing to GitHub</vt:lpstr>
      <vt:lpstr>Pushing to GitHub</vt:lpstr>
      <vt:lpstr>Create Static Web App with Portal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 Doyle</dc:creator>
  <cp:lastModifiedBy>Albena Bishop (COLLABERA INC)</cp:lastModifiedBy>
  <cp:revision>153</cp:revision>
  <dcterms:created xsi:type="dcterms:W3CDTF">2022-09-14T03:34:49Z</dcterms:created>
  <dcterms:modified xsi:type="dcterms:W3CDTF">2022-10-07T14:52:07Z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0x0101003F42429427FDE7448A8214BA078DB104</vt:lpwstr>
  </property>
  <property fmtid="{D5CDD505-2E9C-101B-9397-08002B2CF9AE}" pid="3" name="MediaServiceImageTags">
    <vt:lpwstr/>
  </property>
</Properties>
</file>